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36246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18816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40631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8447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914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322132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12564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410956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88722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7129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2640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93406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28159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32250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4637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09514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333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47B24-4C9A-42CF-82D9-72D926459D4F}" type="datetimeFigureOut">
              <a:rPr lang="hu-HU" smtClean="0"/>
              <a:t>2022. 05. 08.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C62FC-ABE6-4133-B5A5-447881969D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360024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47040B7-68A8-0F03-A503-A4A8830C38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cap="none" dirty="0"/>
              <a:t>League </a:t>
            </a:r>
            <a:r>
              <a:rPr lang="hu-HU" cap="none" dirty="0" err="1"/>
              <a:t>Assistant</a:t>
            </a:r>
            <a:endParaRPr lang="hu-HU" cap="none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7AB9933-0938-FAEC-93BE-565A871FA0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err="1"/>
              <a:t>Törös</a:t>
            </a:r>
            <a:r>
              <a:rPr lang="hu-HU" dirty="0"/>
              <a:t> Gergő, Nemes Balázs 9.a</a:t>
            </a:r>
          </a:p>
        </p:txBody>
      </p:sp>
    </p:spTree>
    <p:extLst>
      <p:ext uri="{BB962C8B-B14F-4D97-AF65-F5344CB8AC3E}">
        <p14:creationId xmlns:p14="http://schemas.microsoft.com/office/powerpoint/2010/main" val="4256535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92C7BD1-0F51-C2DF-C6B8-BD4FAC93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cap="none" dirty="0" err="1"/>
              <a:t>Carousel</a:t>
            </a:r>
            <a:endParaRPr lang="hu-HU" cap="none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D508791-49BE-0DE9-7D58-618A41F883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9146266" cy="3702881"/>
          </a:xfrm>
        </p:spPr>
        <p:txBody>
          <a:bodyPr>
            <a:normAutofit/>
          </a:bodyPr>
          <a:lstStyle/>
          <a:p>
            <a:r>
              <a:rPr lang="hu-HU" sz="2800" dirty="0"/>
              <a:t>A főoldalon több helyen is latható, a karakterek </a:t>
            </a:r>
            <a:r>
              <a:rPr lang="hu-HU" sz="2800" dirty="0" err="1"/>
              <a:t>játékbeli</a:t>
            </a:r>
            <a:r>
              <a:rPr lang="hu-HU" sz="2800" dirty="0"/>
              <a:t> kinézeteinek egy részét mutatja meg.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2D8189D4-91ED-A73C-DBA0-54B002531F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278" y="3698042"/>
            <a:ext cx="7644794" cy="2448075"/>
          </a:xfrm>
        </p:spPr>
      </p:pic>
    </p:spTree>
    <p:extLst>
      <p:ext uri="{BB962C8B-B14F-4D97-AF65-F5344CB8AC3E}">
        <p14:creationId xmlns:p14="http://schemas.microsoft.com/office/powerpoint/2010/main" val="1913177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7ABCB2-9DC8-F330-EB70-4DD77684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cap="none" dirty="0"/>
              <a:t>Karakter Leírás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BA1DC33-81FD-039E-0615-FA1CECBF41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8177" y="2021207"/>
            <a:ext cx="5106004" cy="3702881"/>
          </a:xfrm>
        </p:spPr>
        <p:txBody>
          <a:bodyPr>
            <a:normAutofit lnSpcReduction="10000"/>
          </a:bodyPr>
          <a:lstStyle/>
          <a:p>
            <a:r>
              <a:rPr lang="hu-HU" sz="3200" dirty="0"/>
              <a:t>A hősök egy rövidített történetét írja le</a:t>
            </a:r>
          </a:p>
          <a:p>
            <a:r>
              <a:rPr lang="hu-HU" sz="1800" dirty="0"/>
              <a:t>Pld.: </a:t>
            </a:r>
          </a:p>
          <a:p>
            <a:r>
              <a:rPr lang="hu-HU" sz="1800" dirty="0" err="1"/>
              <a:t>Yasuo</a:t>
            </a:r>
            <a:br>
              <a:rPr lang="hu-HU" sz="1800" dirty="0"/>
            </a:br>
            <a:r>
              <a:rPr lang="hu-HU" sz="1800" dirty="0"/>
              <a:t>Az az álhír terjedt el róla, hogy megölte a mesterét, többek között a testvére(</a:t>
            </a:r>
            <a:r>
              <a:rPr lang="hu-HU" sz="1800" dirty="0" err="1"/>
              <a:t>Yone</a:t>
            </a:r>
            <a:r>
              <a:rPr lang="hu-HU" sz="1800" dirty="0"/>
              <a:t>)  is elhiszi, hogy ő volt a tettes. Emiatt ő </a:t>
            </a:r>
            <a:r>
              <a:rPr lang="hu-HU" sz="1800" dirty="0" err="1"/>
              <a:t>rátámadt</a:t>
            </a:r>
            <a:r>
              <a:rPr lang="hu-HU" sz="1800" dirty="0"/>
              <a:t>, </a:t>
            </a:r>
            <a:r>
              <a:rPr lang="hu-HU" sz="1800" dirty="0" err="1"/>
              <a:t>Yasuo</a:t>
            </a:r>
            <a:r>
              <a:rPr lang="hu-HU" sz="1800" dirty="0"/>
              <a:t> </a:t>
            </a:r>
            <a:r>
              <a:rPr lang="hu-HU" sz="1800" dirty="0" err="1"/>
              <a:t>pedíg</a:t>
            </a:r>
            <a:r>
              <a:rPr lang="hu-HU" sz="1800" dirty="0"/>
              <a:t> kénytelen volt megölni. Azóta fut a múltja elől. </a:t>
            </a:r>
          </a:p>
          <a:p>
            <a:endParaRPr lang="hu-HU" sz="1800" dirty="0"/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C8DE804A-D311-88EF-C373-363BD4992E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0504" y="1522823"/>
            <a:ext cx="2684477" cy="5018807"/>
          </a:xfr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BA033F9D-9062-2C25-B89A-1C6F633BBF27}"/>
              </a:ext>
            </a:extLst>
          </p:cNvPr>
          <p:cNvSpPr txBox="1"/>
          <p:nvPr/>
        </p:nvSpPr>
        <p:spPr>
          <a:xfrm>
            <a:off x="0" y="6488668"/>
            <a:ext cx="5461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https://www.youtube.com/watch?v=D4L0OkSrsI8</a:t>
            </a:r>
          </a:p>
        </p:txBody>
      </p:sp>
    </p:spTree>
    <p:extLst>
      <p:ext uri="{BB962C8B-B14F-4D97-AF65-F5344CB8AC3E}">
        <p14:creationId xmlns:p14="http://schemas.microsoft.com/office/powerpoint/2010/main" val="406909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1FA858-0E2C-8195-094F-E18EDCF17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00" y="0"/>
            <a:ext cx="10353761" cy="1326321"/>
          </a:xfrm>
        </p:spPr>
        <p:txBody>
          <a:bodyPr/>
          <a:lstStyle/>
          <a:p>
            <a:r>
              <a:rPr lang="hu-HU" cap="none" dirty="0" err="1"/>
              <a:t>Itemek</a:t>
            </a:r>
            <a:endParaRPr lang="hu-HU" cap="none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9445042-55D3-DA94-0586-8A41751DD8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77" y="1350088"/>
            <a:ext cx="5106004" cy="3702881"/>
          </a:xfrm>
        </p:spPr>
        <p:txBody>
          <a:bodyPr>
            <a:noAutofit/>
          </a:bodyPr>
          <a:lstStyle/>
          <a:p>
            <a:r>
              <a:rPr lang="hu-HU" sz="2400" dirty="0"/>
              <a:t>Egy kezdő </a:t>
            </a:r>
            <a:r>
              <a:rPr lang="hu-HU" sz="2400" dirty="0" err="1"/>
              <a:t>LoL</a:t>
            </a:r>
            <a:r>
              <a:rPr lang="hu-HU" sz="2400" dirty="0"/>
              <a:t> játékosnak a két legbonyolultabbnak tűnő dolog a játékban a benne lévő </a:t>
            </a:r>
            <a:r>
              <a:rPr lang="hu-HU" sz="2400" dirty="0" err="1"/>
              <a:t>itemek</a:t>
            </a:r>
            <a:r>
              <a:rPr lang="hu-HU" sz="2400" dirty="0"/>
              <a:t>, rúnák.</a:t>
            </a:r>
            <a:br>
              <a:rPr lang="hu-HU" sz="2400" dirty="0"/>
            </a:br>
            <a:r>
              <a:rPr lang="hu-HU" sz="2400" dirty="0"/>
              <a:t>Ez az oldal segít egy kezdőnek abban, hogy mit építsen a játék alatt, játék előtt.</a:t>
            </a:r>
          </a:p>
          <a:p>
            <a:r>
              <a:rPr lang="hu-HU" sz="2400" dirty="0"/>
              <a:t>A legtöbb </a:t>
            </a:r>
            <a:r>
              <a:rPr lang="hu-HU" sz="2400" dirty="0" err="1"/>
              <a:t>item</a:t>
            </a:r>
            <a:r>
              <a:rPr lang="hu-HU" sz="2400" dirty="0"/>
              <a:t> az oldal végén wiki linkel fel van sorolva, ha esetleg kíváncsi lennél arra, melyik mit tud.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1D5AEAA4-F02E-E607-078B-D373A89600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2272" y="1"/>
            <a:ext cx="2497596" cy="6857999"/>
          </a:xfrm>
        </p:spPr>
      </p:pic>
    </p:spTree>
    <p:extLst>
      <p:ext uri="{BB962C8B-B14F-4D97-AF65-F5344CB8AC3E}">
        <p14:creationId xmlns:p14="http://schemas.microsoft.com/office/powerpoint/2010/main" val="3142665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972BC351-F928-BFB9-16C2-BB622479E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84" y="554487"/>
            <a:ext cx="10813409" cy="57490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92581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2AB6BA-EFEE-4BAC-6A6E-617EEB434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CED02A1-8C73-BBB0-FFA2-6D502612986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EF7CCE4-E394-4A76-7E34-EBC7189ED5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0508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TM04033921[[fn=Damaszt]]</Template>
  <TotalTime>29</TotalTime>
  <Words>157</Words>
  <Application>Microsoft Office PowerPoint</Application>
  <PresentationFormat>Szélesvásznú</PresentationFormat>
  <Paragraphs>12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Bookman Old Style</vt:lpstr>
      <vt:lpstr>Rockwell</vt:lpstr>
      <vt:lpstr>Damask</vt:lpstr>
      <vt:lpstr>League Assistant</vt:lpstr>
      <vt:lpstr>Carousel</vt:lpstr>
      <vt:lpstr>Karakter Leírás</vt:lpstr>
      <vt:lpstr>Itemek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League Assistant</dc:title>
  <dc:creator>Kálmán Nemes</dc:creator>
  <cp:lastModifiedBy>Kálmán Nemes</cp:lastModifiedBy>
  <cp:revision>4</cp:revision>
  <dcterms:created xsi:type="dcterms:W3CDTF">2022-05-08T19:59:30Z</dcterms:created>
  <dcterms:modified xsi:type="dcterms:W3CDTF">2022-05-08T20:39:34Z</dcterms:modified>
</cp:coreProperties>
</file>

<file path=docProps/thumbnail.jpeg>
</file>